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ECFC-2872-4677-8298-A94307B0F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E9CC4-B3A0-40AB-9559-E51ED02DD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D1006-551F-4CA6-A278-E5CE815B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2C24-2BF5-48FA-8C51-72873C61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6AE3-E7DE-46F9-8866-C4B6DD0D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45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43D2-F00B-4172-AA8C-A3D24C54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9FBB7-D989-4E63-8D9E-690354AC2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47EC6-B3DB-4A37-A033-61A162E6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B087-7750-46D5-8D91-3B68E3BA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37A54-6B72-41E3-B065-81411E81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16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F54BC-4A0E-4C29-B343-EAD2CA605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DF843-80FF-4B57-9656-B962EB6B1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F1CD-FD18-46A4-8C1B-CD14AAE7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34DBD-2636-4DB1-81C3-EFD5C84C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66150-77CF-4EE0-B463-4C355168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96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D1A4-E57A-4DC4-B1EC-DF394F6F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073E8-31DA-45AC-A0A1-2D7A088D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D01F3-4CF1-4F9C-ACB4-0992F627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F087-741E-40C2-A257-C523CD46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034-4A37-4A8D-B8CA-55A5487C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2126-9080-422B-B43C-F2E3330A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2EA0-7447-4F95-BC9B-5058289F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FF9F-7273-4C5E-8449-B74FA679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1C87C-BD5D-4DD6-821C-24AA3419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E388-E766-4D04-9094-D85E15F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837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A1E9-6AFE-448A-B870-6CDF79B0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323D-DE81-4C54-97E5-962DBB19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5369A-3F64-4D1C-882F-2ECEFE6F9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BAB19-4744-4EDB-8454-C0FD29F7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FD9DE-833B-4623-BD59-A3C8F09C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39E7A-7A29-4D1D-ACCA-9C1F5E01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76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9A4E-2286-40B6-87F6-6F0E2D83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653FA-F56F-44A7-9536-D31E39AF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1A6A5-25DC-4427-8523-577556C68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59BF2-EC0F-4A8C-AA38-C02D27DFC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D73CB-CB6A-447C-8FB7-364B3AA69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D26D1-5AFD-439D-AC4B-2A1FC8B2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D99813-79A9-4E52-8818-39131AAC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09A00-ACB5-4F65-9BBD-8BCE08A4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76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C6AA-1C33-4D0C-A4D3-DC044991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B0864-0A67-4A9A-B745-3A1ECA1B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F4359-A722-4ED8-BA92-37D5783D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63BBB-B15F-4F60-A1BA-CE4D204D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99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E1F42-F926-4DA3-801C-5AAC663B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B9E8E-2B41-4B90-A9D0-CF21E93C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0A14A-91E7-428B-B7B4-B1A2B37C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7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B8DD-E0B4-4C55-8EF8-21606EC5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90754-7166-45DD-A22E-35D9A869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78756-E68D-4195-AD0D-F6FF5722F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1B29-8173-4A65-9C60-3CC05694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2A990-4115-423E-8D14-1F6A96F9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72349-7AC9-4018-96FA-1A0B664C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5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C1ED-DAE7-40F2-96CB-CC0CB87E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1B197-AF43-47EA-8279-750C548F4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201C9-555C-4FF7-904F-C8F9F4D58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3C077-7FF8-4217-B97C-3EB41DDB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05837-9D28-4910-B42E-688B0178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A1330-49D5-42DE-B191-3E75CA1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55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584D50-1A2F-47C3-A9E0-6C38485F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F12B-D2E2-4601-B8F3-24234C81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6E6D7-93AA-4A91-A5D7-57FA9C116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9FCC-9C53-498F-94DA-09E8AD0C0641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083E-F149-4441-8868-6F1B88202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D5615-C19A-4B4F-B152-F02D1DA8B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4B4DD-0517-435A-96DE-70CEE1198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2B7B6C-28A7-4E88-A8C1-D18A903F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743200"/>
            <a:ext cx="58769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8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5A1A0-3C21-4D7B-8F80-8AD14806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23912"/>
            <a:ext cx="88773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BA4EC-1F38-4068-B0E5-87754561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857250"/>
            <a:ext cx="8601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7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FBD12-DDA4-4B50-9E99-D7E79953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33437"/>
            <a:ext cx="89154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5CF3D-821D-46D0-9A60-F7F36AE7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33437"/>
            <a:ext cx="8839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C727B-6FBB-4FD1-8004-8B93C8DB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838200"/>
            <a:ext cx="88868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FF923-E698-442D-B338-04421518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757237"/>
            <a:ext cx="86010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7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6D06C-9DFA-4AE3-9623-A58C0C64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19150"/>
            <a:ext cx="8867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7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9463B-FAD1-4F89-A00F-2D2C300A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823912"/>
            <a:ext cx="8639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9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40E59-A041-4B2E-8C31-C9FAF18D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57262"/>
            <a:ext cx="94011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2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1C8C0-6920-4DBB-B1EE-0970204D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823912"/>
            <a:ext cx="88963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0C813-ABB2-4112-943F-CF6CBB78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904875"/>
            <a:ext cx="86677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0403A-6A78-47CB-A873-0E44648B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85812"/>
            <a:ext cx="88677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6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F0242-E572-49B7-9A5F-2EC42146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90575"/>
            <a:ext cx="88677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2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486E3-B6B9-4850-B0E0-D63BF493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814387"/>
            <a:ext cx="85629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92511-0034-44DB-A64A-59973F29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814387"/>
            <a:ext cx="8601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0C29E-D45F-4D38-B0BF-52441D20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795337"/>
            <a:ext cx="85629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60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9C30E-2C57-4538-8AAF-E4B36414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95337"/>
            <a:ext cx="88296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DDBCC-3CFC-4576-AF77-AD400CFA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975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1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527E9-9FCC-484B-BD27-A108027F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14387"/>
            <a:ext cx="88773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8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84CF-6648-4C9B-BC9F-C0C1837F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14387"/>
            <a:ext cx="88201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7ED98-2DC2-4792-84FA-6AB16D80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28675"/>
            <a:ext cx="89535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8DFA-0BC1-4657-B5FF-2AF68D0A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04850"/>
            <a:ext cx="9296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2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DD7F4-6345-43AF-AF39-38DF1741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85812"/>
            <a:ext cx="8877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56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DED30-AA65-4060-B746-5643A6FF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19150"/>
            <a:ext cx="8877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0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9C12C-1AD6-4B0B-B04A-79B9BB89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28675"/>
            <a:ext cx="88201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8C3C1-1DFB-4ECA-B00A-70B73F8F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28675"/>
            <a:ext cx="8867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14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D73FB1-942D-44A4-933C-E40026D2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09625"/>
            <a:ext cx="88296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0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CDDB6-DB08-4208-956E-E152D720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23912"/>
            <a:ext cx="88201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3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4F8D4-AAF7-4D1C-B8DB-B4EC0049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76287"/>
            <a:ext cx="8848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C8E44-100E-4FEE-89D2-7033F0C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857250"/>
            <a:ext cx="88487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E04CE-F114-4C83-8A5D-700E6E6A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52500"/>
            <a:ext cx="9382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3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4BFF58-EB7A-46D5-9E57-8CC037F2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57262"/>
            <a:ext cx="9744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7F6F3-CE5D-4B95-8B3A-E2CED8E0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690562"/>
            <a:ext cx="9286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2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8B1AC-BC18-48CF-8990-96E11D3D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14412"/>
            <a:ext cx="9753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5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99407E-1C91-4935-AD1D-7385EE11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66787"/>
            <a:ext cx="9382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2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E26F9-27C2-46B8-981A-95D9BB30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823912"/>
            <a:ext cx="8848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BAB73-821D-47DE-B052-F04612B7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23912"/>
            <a:ext cx="8867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7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3EF2F-99CD-424F-BD7A-1E603F4A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885825"/>
            <a:ext cx="97440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8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D9CF9-1435-4EA9-BF36-99C674FB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85800"/>
            <a:ext cx="9334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2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DFFC3-07A1-43FB-8A7B-6CF516E8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819150"/>
            <a:ext cx="85534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22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2A6C9-4221-42E6-946F-16E22298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09625"/>
            <a:ext cx="88296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1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8BBAF-035D-47B2-93AE-B1D36099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85812"/>
            <a:ext cx="8877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0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2FFFF-71E0-4006-A029-260E37DF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828675"/>
            <a:ext cx="8810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8D6FCD-0E78-4334-8B2A-C515DCCD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695325"/>
            <a:ext cx="93154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6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B13AB-9B46-43B7-BC62-E7C7374D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9162"/>
            <a:ext cx="9753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8E0F7-62BF-45C3-BC7A-46188F4A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33450"/>
            <a:ext cx="9734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4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B9157-4CF4-4E1D-AF37-7590325C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38212"/>
            <a:ext cx="97155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49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A88A6-1851-482C-82D9-6FAF56D9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33450"/>
            <a:ext cx="9753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1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69D52-BCD9-4B62-9227-1BF7A0A7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00100"/>
            <a:ext cx="8905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D70F8F-5574-4FE0-9B50-61E88385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804862"/>
            <a:ext cx="88487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2848E-FCED-45D6-A3E3-F60A4A8BD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28675"/>
            <a:ext cx="8867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D1E6A-66C1-4A6C-A6AE-117D85A7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52500"/>
            <a:ext cx="9372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0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3</cp:revision>
  <dcterms:created xsi:type="dcterms:W3CDTF">2020-12-13T11:13:45Z</dcterms:created>
  <dcterms:modified xsi:type="dcterms:W3CDTF">2020-12-13T14:32:07Z</dcterms:modified>
</cp:coreProperties>
</file>